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1C1D04-1E56-44BF-A320-1C2C4B80DEB9}" v="1" dt="2024-11-13T17:46:23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A1909-D6A8-D3B4-DE6B-D330E49B7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92337-A2B3-7607-808D-69434C632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B66D6-2A75-B05F-691E-2E268252C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5AD13-3E87-29FD-09C4-84A5E0DFC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87CF2-E25F-24E1-A526-58476F3EC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4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4CCAC-9E6A-46AC-1A08-5413C14EA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FAC896-C087-985B-4517-01397CDE9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EEDE7-8248-B7CA-2458-40F9A2640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5815A-1C7F-AC20-5904-952905D4E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FE36B-8E53-8679-2D92-FCC7A1421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7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2ABE1D-3034-B5BB-D210-06190C1444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388E1A-055F-E5CD-07D1-FFE8C2654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0AD8F-3FB5-EA09-A518-B02540811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6761E-BB5A-1D98-AD3C-3653BC16B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35638-323C-5B74-B7F3-0D6AC345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2DE1C-66B9-04EC-A9D4-6067F186D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06032-1CFC-3350-3B03-E43C21514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59B13-6ACE-31B5-2BB1-5148745F4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9CEB5-6180-0240-27FD-70CD1DAF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BE324-F59A-858C-5342-67F8F39DC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3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0726C-B939-9DFB-0F80-D1A60FB25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79578-8216-DC46-1180-BCBFAEE2B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06886-6FB7-5C55-47BC-97C24C842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1E441-EB4C-7FC3-3619-8290820BD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CB355-8B96-FB2B-D315-3FFC64E0F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57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EF822-AF36-D66E-5D8F-85ED2BECE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BE6EE-1C27-3D24-E0A4-476F7EFBF3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89F1BA-E635-B31E-10BB-2A6C63241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F99031-FB59-27D6-CF70-1B24649F0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99067-42C2-1BD5-4D8C-A79C9D4B5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5C26CF-C770-8742-33C6-B8A732D55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15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439A1-1C8F-15DD-4BA7-D7A12CEE7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EE74B-9834-1134-BC5A-B4A6975FF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F497C-A68D-0829-4438-8B0D20B9A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80DA97-62DA-A7EC-FFBD-74CAC582E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029006-7367-361C-C757-28313F81BC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8843B1-5A16-D520-8CED-CD0076ECC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C063F-4040-01C2-13A4-F52E189E0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BEF84D-0845-DDC0-E3A9-DC0393BE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7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E8721-D32B-DFFF-9A2E-C946F4B81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2BCAF0-064C-ED18-ED1E-7F40CECC8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B2C9B-5269-F987-7127-514B7366C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F49CBD-2B3E-9DD7-BA70-1003AFDD2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3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37965F-2144-EC3D-AC23-0D5EA427F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7377A5-17B6-D7A2-5198-660BB7C41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6A92E-CA65-ED3B-10AF-9ACED96CD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53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08EA7-8C17-452F-0AD8-727D697F1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7237B-009B-A280-2D3E-E1EBAC004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83580-5D66-389D-4392-FF7B304E7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787854-009E-1194-309C-9750B7318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F9C8C8-A798-019B-1C02-F06C10E04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3878B-9232-0AAA-E935-F11D63D1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7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FB3AB-D709-A426-8850-4E68B4231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C65B9F-0884-20F6-A9ED-06CF59A26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77DE21-E6E5-EC80-EB40-4159BB783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8A881-887C-A761-30A6-72FAEED0A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0482E-1BB4-ED63-FE13-4B18B3E6A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18A0AA-CA98-4D3D-06F5-01C76A97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6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01B2FE-6BC0-5283-E6F8-953BA3769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C0DEC9-3BB9-6E27-257D-F66B4776F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DB09E-D37D-F8B0-5025-5B08F6FCF2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6193A-5024-4A72-80B5-288ED55FE6B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2C154-EDFC-6C60-8C54-D23BE1606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881EB-DC49-AD21-C201-BA9403180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5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Document 19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ED14F9-8C2C-23C5-3E06-29326CC34B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AFIT MAP</a:t>
            </a:r>
            <a:br>
              <a:rPr lang="en-US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b="1" dirty="0">
                <a:solidFill>
                  <a:srgbClr val="FFFFFF"/>
                </a:solidFill>
              </a:rPr>
              <a:t>2nd</a:t>
            </a:r>
            <a:r>
              <a:rPr lang="en-US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Annual DMM Symposium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4D204450-0353-EECF-61B5-5551EFA9A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7933" y="664977"/>
            <a:ext cx="7347537" cy="5529021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87A5A6C8-566B-C11E-C827-B7E06495A75A}"/>
              </a:ext>
            </a:extLst>
          </p:cNvPr>
          <p:cNvSpPr/>
          <p:nvPr/>
        </p:nvSpPr>
        <p:spPr>
          <a:xfrm>
            <a:off x="5848051" y="442336"/>
            <a:ext cx="4067299" cy="9144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BB3CAD72-541E-96E3-7146-9C97EA53E186}"/>
              </a:ext>
            </a:extLst>
          </p:cNvPr>
          <p:cNvSpPr/>
          <p:nvPr/>
        </p:nvSpPr>
        <p:spPr>
          <a:xfrm flipH="1">
            <a:off x="9766858" y="663696"/>
            <a:ext cx="1477790" cy="99191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Event Parking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556A50C-83BF-86ED-5DAB-B71D6D2504D5}"/>
              </a:ext>
            </a:extLst>
          </p:cNvPr>
          <p:cNvSpPr/>
          <p:nvPr/>
        </p:nvSpPr>
        <p:spPr>
          <a:xfrm>
            <a:off x="8536625" y="2176582"/>
            <a:ext cx="607375" cy="1252418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20B2591-5055-22F1-A07D-36400294CCAB}"/>
              </a:ext>
            </a:extLst>
          </p:cNvPr>
          <p:cNvSpPr/>
          <p:nvPr/>
        </p:nvSpPr>
        <p:spPr>
          <a:xfrm>
            <a:off x="4776192" y="2176582"/>
            <a:ext cx="2107415" cy="779145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Primary Location – Kenney Hall Auditorium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DF2772-E461-5212-93AD-9EF5AA547EAB}"/>
              </a:ext>
            </a:extLst>
          </p:cNvPr>
          <p:cNvSpPr txBox="1"/>
          <p:nvPr/>
        </p:nvSpPr>
        <p:spPr>
          <a:xfrm>
            <a:off x="633456" y="4993669"/>
            <a:ext cx="32496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**Signs will be in place to direct you to DMM Symposium locations**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C5DEB78-DFEA-C4D7-1968-4AA9F1E9ACDD}"/>
              </a:ext>
            </a:extLst>
          </p:cNvPr>
          <p:cNvCxnSpPr/>
          <p:nvPr/>
        </p:nvCxnSpPr>
        <p:spPr>
          <a:xfrm>
            <a:off x="7008175" y="1842149"/>
            <a:ext cx="594770" cy="51393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8DDE4A7-00B1-FBE8-8AFD-F11B60A915F2}"/>
              </a:ext>
            </a:extLst>
          </p:cNvPr>
          <p:cNvSpPr txBox="1"/>
          <p:nvPr/>
        </p:nvSpPr>
        <p:spPr>
          <a:xfrm>
            <a:off x="5372935" y="1564544"/>
            <a:ext cx="3637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USE ENTRANCE BY DUNKIN DONUTS</a:t>
            </a: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9930A0A9-AF16-E03C-B102-15EFE2EBE0C6}"/>
              </a:ext>
            </a:extLst>
          </p:cNvPr>
          <p:cNvSpPr/>
          <p:nvPr/>
        </p:nvSpPr>
        <p:spPr>
          <a:xfrm flipH="1">
            <a:off x="9212283" y="2542310"/>
            <a:ext cx="1730793" cy="673315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Secondary Location – Bane Hall Auditorium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106E40E-ECF4-ED1D-E25F-E99A08205146}"/>
              </a:ext>
            </a:extLst>
          </p:cNvPr>
          <p:cNvCxnSpPr>
            <a:cxnSpLocks/>
          </p:cNvCxnSpPr>
          <p:nvPr/>
        </p:nvCxnSpPr>
        <p:spPr>
          <a:xfrm>
            <a:off x="7881700" y="2678685"/>
            <a:ext cx="781739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48BB168-A5C2-DC11-B06F-A9C0C19414DC}"/>
              </a:ext>
            </a:extLst>
          </p:cNvPr>
          <p:cNvSpPr txBox="1"/>
          <p:nvPr/>
        </p:nvSpPr>
        <p:spPr>
          <a:xfrm>
            <a:off x="633456" y="3871468"/>
            <a:ext cx="3249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Address: 2950 Hobson Way, Wright-Patterson AFB, OH 45433</a:t>
            </a: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0502011-C014-D1D6-04B3-F65E4322870D}"/>
              </a:ext>
            </a:extLst>
          </p:cNvPr>
          <p:cNvSpPr/>
          <p:nvPr/>
        </p:nvSpPr>
        <p:spPr>
          <a:xfrm>
            <a:off x="6951890" y="2417885"/>
            <a:ext cx="929810" cy="513933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56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D8AB2F626D3546B22446EFA3CA71F6" ma:contentTypeVersion="4" ma:contentTypeDescription="Create a new document." ma:contentTypeScope="" ma:versionID="0c796195934882660409bb8a0ee6519e">
  <xsd:schema xmlns:xsd="http://www.w3.org/2001/XMLSchema" xmlns:xs="http://www.w3.org/2001/XMLSchema" xmlns:p="http://schemas.microsoft.com/office/2006/metadata/properties" xmlns:ns2="7db26208-756d-4319-9f5a-cff17e7df345" targetNamespace="http://schemas.microsoft.com/office/2006/metadata/properties" ma:root="true" ma:fieldsID="0ceecadb7c889e9742e38b140796591a" ns2:_="">
    <xsd:import namespace="7db26208-756d-4319-9f5a-cff17e7df3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26208-756d-4319-9f5a-cff17e7df3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64C86E-C0A9-4042-90BD-622F8D439DE8}">
  <ds:schemaRefs>
    <ds:schemaRef ds:uri="http://purl.org/dc/dcmitype/"/>
    <ds:schemaRef ds:uri="41b4edbe-a33c-4e39-9f1d-757c55ac9485"/>
    <ds:schemaRef ds:uri="843b93df-76c3-4ca7-8864-c65aad99cf5f"/>
    <ds:schemaRef ds:uri="http://schemas.microsoft.com/sharepoint/v3"/>
    <ds:schemaRef ds:uri="http://schemas.microsoft.com/office/2006/documentManagement/types"/>
    <ds:schemaRef ds:uri="http://purl.org/dc/elements/1.1/"/>
    <ds:schemaRef ds:uri="bac4e3eb-747f-43bc-bf10-c1bbb893ecac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35AA27A-0C7F-4A9D-A5BD-095B6E4C13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594C2E-4622-4141-A978-572A00343F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b26208-756d-4319-9f5a-cff17e7df3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45142db-3030-4353-8fb6-27f2a2f496be}" enabled="1" method="Privileged" siteId="{b841edbb-4850-4732-b80f-a85c778f2b9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AFIT MAP 2nd Annual DMM Symposium</vt:lpstr>
    </vt:vector>
  </TitlesOfParts>
  <Company>Huntington Ingalls Industries, Technical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AFIT MAP 1st Annual DMM Symposium</dc:title>
  <dc:creator>Dixon, Christian E</dc:creator>
  <cp:lastModifiedBy>DIXON, CHRISTIAN E CTR USAF AETC AFIT/CZ</cp:lastModifiedBy>
  <cp:revision>3</cp:revision>
  <dcterms:created xsi:type="dcterms:W3CDTF">2024-11-13T17:03:41Z</dcterms:created>
  <dcterms:modified xsi:type="dcterms:W3CDTF">2025-12-03T20:18:50Z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0x0101000BD8AB2F626D3546B22446EFA3CA71F6</vt:lpwstr>
  </property>
  <property fmtid="{D5CDD505-2E9C-101B-9397-08002B2CF9AE}" pid="3" name="MediaServiceImageTags">
    <vt:lpwstr/>
  </property>
</Properties>
</file>